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72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3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A8A050-A299-C941-8B15-37EE4EEAFB50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8A050-A299-C941-8B15-37EE4EEAFB50}" type="datetimeFigureOut">
              <a:rPr lang="en-US" smtClean="0"/>
              <a:t>5/13/13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56ED5-F758-284B-B038-9F6632532F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8A050-A299-C941-8B15-37EE4EEAFB50}" type="datetimeFigureOut">
              <a:rPr lang="en-US" smtClean="0"/>
              <a:t>5/13/13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56ED5-F758-284B-B038-9F6632532F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8A050-A299-C941-8B15-37EE4EEAFB50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56ED5-F758-284B-B038-9F6632532F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8A050-A299-C941-8B15-37EE4EEAFB50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56ED5-F758-284B-B038-9F6632532F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8A050-A299-C941-8B15-37EE4EEAFB50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56ED5-F758-284B-B038-9F6632532F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A8A050-A299-C941-8B15-37EE4EEAFB50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8A050-A299-C941-8B15-37EE4EEAFB50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56ED5-F758-284B-B038-9F6632532F47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8A050-A299-C941-8B15-37EE4EEAFB50}" type="datetimeFigureOut">
              <a:rPr lang="en-US" smtClean="0"/>
              <a:t>5/13/13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56ED5-F758-284B-B038-9F6632532F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8A050-A299-C941-8B15-37EE4EEAFB50}" type="datetimeFigureOut">
              <a:rPr lang="en-US" smtClean="0"/>
              <a:t>5/13/13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56ED5-F758-284B-B038-9F6632532F47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8A050-A299-C941-8B15-37EE4EEAFB50}" type="datetimeFigureOut">
              <a:rPr lang="en-US" smtClean="0"/>
              <a:t>5/13/13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56ED5-F758-284B-B038-9F6632532F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8A050-A299-C941-8B15-37EE4EEAFB50}" type="datetimeFigureOut">
              <a:rPr lang="en-US" smtClean="0"/>
              <a:t>5/13/13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56ED5-F758-284B-B038-9F6632532F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8A050-A299-C941-8B15-37EE4EEAFB50}" type="datetimeFigureOut">
              <a:rPr lang="en-US" smtClean="0"/>
              <a:t>5/13/13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D2A8A050-A299-C941-8B15-37EE4EEAFB50}" type="datetimeFigureOut">
              <a:rPr lang="en-US" smtClean="0"/>
              <a:t>5/13/13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4FD56ED5-F758-284B-B038-9F6632532F4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  <p:sldLayoutId id="2147483884" r:id="rId12"/>
    <p:sldLayoutId id="2147483885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6291" y="660400"/>
            <a:ext cx="7772400" cy="1470025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5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Tomo</a:t>
            </a:r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n-US" sz="5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tiempo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1311" y="2130425"/>
            <a:ext cx="7604094" cy="3508375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    </a:t>
            </a:r>
            <a:r>
              <a:rPr lang="en-US" sz="3600" dirty="0" err="1" smtClean="0">
                <a:solidFill>
                  <a:schemeClr val="tx1"/>
                </a:solidFill>
              </a:rPr>
              <a:t>Abrir</a:t>
            </a:r>
            <a:endParaRPr lang="en-US" sz="3600" dirty="0" smtClean="0">
              <a:solidFill>
                <a:schemeClr val="tx1"/>
              </a:solidFill>
            </a:endParaRPr>
          </a:p>
          <a:p>
            <a:r>
              <a:rPr lang="en-US" sz="3600" dirty="0" err="1" smtClean="0">
                <a:solidFill>
                  <a:schemeClr val="tx1"/>
                </a:solidFill>
              </a:rPr>
              <a:t>Revolover</a:t>
            </a:r>
            <a:endParaRPr lang="en-US" sz="3600" dirty="0" smtClean="0">
              <a:solidFill>
                <a:schemeClr val="tx1"/>
              </a:solidFill>
            </a:endParaRPr>
          </a:p>
          <a:p>
            <a:r>
              <a:rPr lang="en-US" sz="3600" dirty="0" smtClean="0">
                <a:solidFill>
                  <a:schemeClr val="tx1"/>
                </a:solidFill>
              </a:rPr>
              <a:t>    </a:t>
            </a:r>
            <a:r>
              <a:rPr lang="en-US" sz="3600" dirty="0" err="1" smtClean="0">
                <a:solidFill>
                  <a:schemeClr val="tx1"/>
                </a:solidFill>
              </a:rPr>
              <a:t>Cortar</a:t>
            </a:r>
            <a:endParaRPr lang="en-US" sz="3600" dirty="0" smtClean="0">
              <a:solidFill>
                <a:schemeClr val="tx1"/>
              </a:solidFill>
            </a:endParaRPr>
          </a:p>
          <a:p>
            <a:r>
              <a:rPr lang="en-US" sz="3600" dirty="0" err="1" smtClean="0">
                <a:solidFill>
                  <a:schemeClr val="tx1"/>
                </a:solidFill>
              </a:rPr>
              <a:t>Machacar</a:t>
            </a:r>
            <a:endParaRPr lang="en-US" sz="3600" dirty="0" smtClean="0">
              <a:solidFill>
                <a:schemeClr val="tx1"/>
              </a:solidFill>
            </a:endParaRPr>
          </a:p>
          <a:p>
            <a:r>
              <a:rPr lang="en-US" sz="3600" dirty="0" smtClean="0">
                <a:solidFill>
                  <a:schemeClr val="tx1"/>
                </a:solidFill>
              </a:rPr>
              <a:t>     </a:t>
            </a:r>
            <a:r>
              <a:rPr lang="en-US" sz="3600" dirty="0" err="1" smtClean="0">
                <a:solidFill>
                  <a:schemeClr val="tx1"/>
                </a:solidFill>
              </a:rPr>
              <a:t>Desocupar</a:t>
            </a:r>
            <a:r>
              <a:rPr lang="en-US" sz="3600" dirty="0" smtClean="0">
                <a:solidFill>
                  <a:schemeClr val="tx1"/>
                </a:solidFill>
              </a:rPr>
              <a:t>  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1" y="2793998"/>
            <a:ext cx="15398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ING TU USTEDES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353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2276" y="6352364"/>
            <a:ext cx="580871" cy="505636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06" y="300774"/>
            <a:ext cx="9313368" cy="6051590"/>
          </a:xfrm>
        </p:spPr>
        <p:txBody>
          <a:bodyPr>
            <a:normAutofit fontScale="25000" lnSpcReduction="20000"/>
          </a:bodyPr>
          <a:lstStyle/>
          <a:p>
            <a:endParaRPr lang="en-US" sz="9600" dirty="0" smtClean="0"/>
          </a:p>
          <a:p>
            <a:pPr marL="0" indent="0">
              <a:buNone/>
            </a:pPr>
            <a:r>
              <a:rPr lang="en-US" sz="8000" dirty="0" smtClean="0"/>
              <a:t>Bowl 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8000" dirty="0" smtClean="0"/>
              <a:t>Spoon</a:t>
            </a:r>
            <a:endParaRPr lang="en-US" sz="8000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8000" dirty="0" smtClean="0"/>
              <a:t>Gloves</a:t>
            </a:r>
          </a:p>
          <a:p>
            <a:pPr marL="0" indent="0">
              <a:buNone/>
            </a:pPr>
            <a:endParaRPr lang="en-US" sz="9600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8000" dirty="0" smtClean="0"/>
              <a:t>Coco Powder </a:t>
            </a:r>
            <a:endParaRPr lang="en-US" sz="8000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Coco powder</a:t>
            </a:r>
          </a:p>
        </p:txBody>
      </p:sp>
      <p:pic>
        <p:nvPicPr>
          <p:cNvPr id="4" name="Picture 3" descr="spoon_custom-911a0550e064a95dfdfec0f67e28bb81044e0a1f-s6-c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5856">
            <a:off x="1599218" y="1831405"/>
            <a:ext cx="1142891" cy="1504566"/>
          </a:xfrm>
          <a:prstGeom prst="rect">
            <a:avLst/>
          </a:prstGeom>
        </p:spPr>
      </p:pic>
      <p:pic>
        <p:nvPicPr>
          <p:cNvPr id="5" name="Picture 4" descr="blanda-serving-bowl__17665_PE101984_S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147" y="137695"/>
            <a:ext cx="1269859" cy="1269859"/>
          </a:xfrm>
          <a:prstGeom prst="rect">
            <a:avLst/>
          </a:prstGeom>
        </p:spPr>
      </p:pic>
      <p:pic>
        <p:nvPicPr>
          <p:cNvPr id="6" name="Picture 5" descr="latex-gloves-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63147" y="3395243"/>
            <a:ext cx="1474011" cy="1474011"/>
          </a:xfrm>
          <a:prstGeom prst="rect">
            <a:avLst/>
          </a:prstGeom>
        </p:spPr>
      </p:pic>
      <p:pic>
        <p:nvPicPr>
          <p:cNvPr id="8" name="Picture 7" descr="Unknown-1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677" y="5140676"/>
            <a:ext cx="1612962" cy="1508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639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2276" y="6352364"/>
            <a:ext cx="580871" cy="505636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06" y="300774"/>
            <a:ext cx="9313368" cy="605159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sz="1600" dirty="0" smtClean="0"/>
              <a:t>La </a:t>
            </a:r>
            <a:r>
              <a:rPr lang="en-US" sz="1600" dirty="0" err="1" smtClean="0"/>
              <a:t>Guantes</a:t>
            </a:r>
            <a:r>
              <a:rPr lang="en-US" sz="1600" dirty="0" smtClean="0"/>
              <a:t> </a:t>
            </a:r>
            <a:r>
              <a:rPr lang="en-US" dirty="0" smtClean="0"/>
              <a:t>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1600" dirty="0" err="1" smtClean="0"/>
              <a:t>Polvo</a:t>
            </a:r>
            <a:r>
              <a:rPr lang="en-US" sz="1600" dirty="0" smtClean="0"/>
              <a:t> de coco </a:t>
            </a:r>
            <a:endParaRPr lang="en-US" sz="16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4" name="Picture 3" descr="spoon_custom-911a0550e064a95dfdfec0f67e28bb81044e0a1f-s6-c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5856">
            <a:off x="1599218" y="1831405"/>
            <a:ext cx="1142891" cy="1504566"/>
          </a:xfrm>
          <a:prstGeom prst="rect">
            <a:avLst/>
          </a:prstGeom>
        </p:spPr>
      </p:pic>
      <p:pic>
        <p:nvPicPr>
          <p:cNvPr id="5" name="Picture 4" descr="blanda-serving-bowl__17665_PE101984_S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147" y="137695"/>
            <a:ext cx="1269859" cy="1269859"/>
          </a:xfrm>
          <a:prstGeom prst="rect">
            <a:avLst/>
          </a:prstGeom>
        </p:spPr>
      </p:pic>
      <p:pic>
        <p:nvPicPr>
          <p:cNvPr id="6" name="Picture 5" descr="latex-gloves-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63147" y="3395243"/>
            <a:ext cx="1474011" cy="1474011"/>
          </a:xfrm>
          <a:prstGeom prst="rect">
            <a:avLst/>
          </a:prstGeom>
        </p:spPr>
      </p:pic>
      <p:pic>
        <p:nvPicPr>
          <p:cNvPr id="8" name="Picture 7" descr="Unknown-1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677" y="5140676"/>
            <a:ext cx="1612962" cy="15086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603250"/>
            <a:ext cx="1083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tazon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9476" y="2202417"/>
            <a:ext cx="1064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cuchara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694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-2393255" y="905480"/>
            <a:ext cx="361255" cy="53472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475629"/>
            <a:ext cx="8229600" cy="58108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Chocolate 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Condensed </a:t>
            </a:r>
            <a:r>
              <a:rPr lang="en-US" sz="2000" dirty="0" smtClean="0"/>
              <a:t>Milk 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Cookies</a:t>
            </a:r>
            <a:endParaRPr lang="en-US" sz="2000" dirty="0" smtClean="0"/>
          </a:p>
          <a:p>
            <a:endParaRPr lang="en-US" sz="2000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Unknow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380" y="428609"/>
            <a:ext cx="2512300" cy="1565764"/>
          </a:xfrm>
          <a:prstGeom prst="rect">
            <a:avLst/>
          </a:prstGeom>
        </p:spPr>
      </p:pic>
      <p:pic>
        <p:nvPicPr>
          <p:cNvPr id="5" name="Picture 4" descr="Unknown-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530" y="2438268"/>
            <a:ext cx="1312130" cy="1312130"/>
          </a:xfrm>
          <a:prstGeom prst="rect">
            <a:avLst/>
          </a:prstGeom>
        </p:spPr>
      </p:pic>
      <p:pic>
        <p:nvPicPr>
          <p:cNvPr id="6" name="Picture 5" descr="41Y2JXMMJC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102" y="4422155"/>
            <a:ext cx="2267558" cy="2267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379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-2393255" y="905480"/>
            <a:ext cx="361255" cy="53472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475629"/>
            <a:ext cx="8229600" cy="5810872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2000" dirty="0" smtClean="0"/>
              <a:t>Chocolate 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La </a:t>
            </a:r>
            <a:r>
              <a:rPr lang="en-US" sz="2000" dirty="0" err="1" smtClean="0"/>
              <a:t>leche</a:t>
            </a:r>
            <a:r>
              <a:rPr lang="en-US" sz="2000" dirty="0" smtClean="0"/>
              <a:t> </a:t>
            </a:r>
            <a:r>
              <a:rPr lang="en-US" sz="2000" dirty="0" err="1" smtClean="0"/>
              <a:t>condensada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Las </a:t>
            </a:r>
            <a:r>
              <a:rPr lang="en-US" sz="2000" dirty="0" err="1" smtClean="0"/>
              <a:t>galletas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4" name="Picture 3" descr="Unknow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720" y="308077"/>
            <a:ext cx="2512300" cy="1565764"/>
          </a:xfrm>
          <a:prstGeom prst="rect">
            <a:avLst/>
          </a:prstGeom>
        </p:spPr>
      </p:pic>
      <p:pic>
        <p:nvPicPr>
          <p:cNvPr id="5" name="Picture 4" descr="Unknown-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672" y="2285999"/>
            <a:ext cx="1968603" cy="1968603"/>
          </a:xfrm>
          <a:prstGeom prst="rect">
            <a:avLst/>
          </a:prstGeom>
        </p:spPr>
      </p:pic>
      <p:pic>
        <p:nvPicPr>
          <p:cNvPr id="6" name="Picture 5" descr="41Y2JXMMJC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482" y="4815620"/>
            <a:ext cx="2042380" cy="2042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6680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ＤＦＰ行書体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38</TotalTime>
  <Words>41</Words>
  <Application>Microsoft Macintosh PowerPoint</Application>
  <PresentationFormat>On-screen Show (4:3)</PresentationFormat>
  <Paragraphs>65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Infusion</vt:lpstr>
      <vt:lpstr>Tomo tiempo</vt:lpstr>
      <vt:lpstr> </vt:lpstr>
      <vt:lpstr> </vt:lpstr>
      <vt:lpstr> </vt:lpstr>
      <vt:lpstr> 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Tomo tiempo</dc:title>
  <dc:creator>User</dc:creator>
  <cp:lastModifiedBy>User</cp:lastModifiedBy>
  <cp:revision>5</cp:revision>
  <dcterms:created xsi:type="dcterms:W3CDTF">2013-05-09T13:50:58Z</dcterms:created>
  <dcterms:modified xsi:type="dcterms:W3CDTF">2013-05-13T13:27:08Z</dcterms:modified>
</cp:coreProperties>
</file>